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4D1AA5-1ABD-417A-921A-5802CD6A2CA2}" type="datetimeFigureOut">
              <a:rPr lang="en-US" smtClean="0"/>
              <a:t>5/29/2014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7B0FA-F961-4AD6-AE07-24C5C2A1E5DC}" type="slidenum">
              <a:rPr lang="en-US" smtClean="0"/>
              <a:t>‹#›</a:t>
            </a:fld>
            <a:endParaRPr lang="en-US"/>
          </a:p>
        </p:txBody>
      </p:sp>
    </p:spTree>
    <p:extLst>
      <p:ext uri="{BB962C8B-B14F-4D97-AF65-F5344CB8AC3E}">
        <p14:creationId xmlns:p14="http://schemas.microsoft.com/office/powerpoint/2010/main" val="3399840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software is immediately available.</a:t>
            </a:r>
          </a:p>
          <a:p>
            <a:r>
              <a:rPr lang="en-US" dirty="0" smtClean="0"/>
              <a:t>You</a:t>
            </a:r>
            <a:r>
              <a:rPr lang="en-US" baseline="0" dirty="0" smtClean="0"/>
              <a:t> can get help from either the customer service desk, or technology resources documents. (Link Provided in PPT)</a:t>
            </a:r>
          </a:p>
          <a:p>
            <a:r>
              <a:rPr lang="en-US" dirty="0" smtClean="0"/>
              <a:t>https://sharepoint.dmps.k12.ia.us/sites/divisions/tech/TechnologyResources/Equipment/Imaging%20Process_InstallingSoftware.aspx</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56334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brief walk through of how to download Smart Notebook 14:</a:t>
            </a:r>
          </a:p>
          <a:p>
            <a:r>
              <a:rPr lang="en-US" baseline="0" dirty="0" smtClean="0"/>
              <a:t>Click your “Start” Icon</a:t>
            </a:r>
          </a:p>
          <a:p>
            <a:r>
              <a:rPr lang="en-US" baseline="0" dirty="0" smtClean="0"/>
              <a:t>Type “Software Center” into the search bar</a:t>
            </a:r>
          </a:p>
          <a:p>
            <a:r>
              <a:rPr lang="en-US" baseline="0" dirty="0" smtClean="0"/>
              <a:t>Click on Software Center</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035586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Software Center window will open.</a:t>
            </a:r>
          </a:p>
          <a:p>
            <a:r>
              <a:rPr lang="en-US" baseline="0" dirty="0" smtClean="0"/>
              <a:t>Click on “Find additional applications from the Application Catalog”</a:t>
            </a:r>
          </a:p>
          <a:p>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076411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new window will open.</a:t>
            </a:r>
          </a:p>
          <a:p>
            <a:r>
              <a:rPr lang="en-US" dirty="0" smtClean="0"/>
              <a:t>SMART</a:t>
            </a:r>
            <a:r>
              <a:rPr lang="en-US" baseline="0" dirty="0" smtClean="0"/>
              <a:t> Notebook will now be listed as one of the options of additional software.  Simply click on the software and it will download automatically.</a:t>
            </a:r>
          </a:p>
          <a:p>
            <a:r>
              <a:rPr lang="en-US" baseline="0" dirty="0" smtClean="0"/>
              <a:t>This will take approximately ______ minutes to download, so please plan accordingly. </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371537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software enhances the projector.  You projector</a:t>
            </a:r>
            <a:r>
              <a:rPr lang="en-US" baseline="0" dirty="0" smtClean="0"/>
              <a:t> can run and be interactive with your computer/laptop without the software.  It is essentially a REALLY BIG MOUSE.</a:t>
            </a:r>
          </a:p>
          <a:p>
            <a:r>
              <a:rPr lang="en-US" baseline="0" dirty="0" smtClean="0"/>
              <a:t>The SMART Software will allow us to use and create interactively engaging content to add to our already great teaching practices.</a:t>
            </a:r>
            <a:endParaRPr lang="en-US" dirty="0" smtClean="0"/>
          </a:p>
          <a:p>
            <a:r>
              <a:rPr lang="en-US" dirty="0" smtClean="0"/>
              <a:t>You must have the software to run the interactive lesson next year.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50633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without the interactive projectors</a:t>
            </a:r>
            <a:r>
              <a:rPr lang="en-US" baseline="0" dirty="0" smtClean="0"/>
              <a:t> in place you can begin to become familiar with the software and it’s capabilities between now and the end of the school year.  You will need to rely on your mouse and keyboard as a way to interact at this time.</a:t>
            </a:r>
          </a:p>
          <a:p>
            <a:r>
              <a:rPr lang="en-US" baseline="0" dirty="0" smtClean="0"/>
              <a:t>We will be providing some basic templates between now and the end of the school year on the Elementary Literacy site.  Feel free to download them and change them to meet your needs as you see fit. </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18521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446277-0F28-4D68-A856-B5035F4275D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3653507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46277-0F28-4D68-A856-B5035F4275D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203610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46277-0F28-4D68-A856-B5035F4275D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1679291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14400" y="1014413"/>
            <a:ext cx="10363200" cy="1470025"/>
          </a:xfrm>
        </p:spPr>
        <p:txBody>
          <a:bodyPr>
            <a:noAutofit/>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552825"/>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DMPS logo .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9194" y="5440791"/>
            <a:ext cx="1475305" cy="464722"/>
          </a:xfrm>
          <a:prstGeom prst="rect">
            <a:avLst/>
          </a:prstGeom>
        </p:spPr>
      </p:pic>
      <p:pic>
        <p:nvPicPr>
          <p:cNvPr id="9" name="Picture 8"/>
          <p:cNvPicPr>
            <a:picLocks noChangeAspect="1"/>
          </p:cNvPicPr>
          <p:nvPr userDrawn="1"/>
        </p:nvPicPr>
        <p:blipFill>
          <a:blip r:embed="rId4"/>
          <a:stretch>
            <a:fillRect/>
          </a:stretch>
        </p:blipFill>
        <p:spPr>
          <a:xfrm>
            <a:off x="4900095" y="6106831"/>
            <a:ext cx="2289103" cy="441605"/>
          </a:xfrm>
          <a:prstGeom prst="rect">
            <a:avLst/>
          </a:prstGeom>
        </p:spPr>
      </p:pic>
    </p:spTree>
    <p:extLst>
      <p:ext uri="{BB962C8B-B14F-4D97-AF65-F5344CB8AC3E}">
        <p14:creationId xmlns:p14="http://schemas.microsoft.com/office/powerpoint/2010/main" val="3158102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84012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2736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1" y="1417639"/>
            <a:ext cx="4381500" cy="2320925"/>
          </a:xfrm>
        </p:spPr>
        <p:txBody>
          <a:bodyPr/>
          <a:lstStyle/>
          <a:p>
            <a:endParaRPr lang="en-US"/>
          </a:p>
        </p:txBody>
      </p:sp>
      <p:sp>
        <p:nvSpPr>
          <p:cNvPr id="5" name="Picture Placeholder 3"/>
          <p:cNvSpPr>
            <a:spLocks noGrp="1"/>
          </p:cNvSpPr>
          <p:nvPr>
            <p:ph type="pic" sz="quarter" idx="11"/>
          </p:nvPr>
        </p:nvSpPr>
        <p:spPr>
          <a:xfrm>
            <a:off x="1" y="3841750"/>
            <a:ext cx="4381500" cy="2357437"/>
          </a:xfrm>
        </p:spPr>
        <p:txBody>
          <a:bodyPr/>
          <a:lstStyle/>
          <a:p>
            <a:endParaRPr lang="en-US"/>
          </a:p>
        </p:txBody>
      </p:sp>
      <p:sp>
        <p:nvSpPr>
          <p:cNvPr id="7" name="Content Placeholder 6"/>
          <p:cNvSpPr>
            <a:spLocks noGrp="1"/>
          </p:cNvSpPr>
          <p:nvPr>
            <p:ph sz="quarter" idx="12"/>
          </p:nvPr>
        </p:nvSpPr>
        <p:spPr>
          <a:xfrm>
            <a:off x="4931833" y="1417638"/>
            <a:ext cx="6650568" cy="4781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61324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1" y="1417638"/>
            <a:ext cx="4381500" cy="4781550"/>
          </a:xfrm>
        </p:spPr>
        <p:txBody>
          <a:bodyPr/>
          <a:lstStyle/>
          <a:p>
            <a:endParaRPr lang="en-US" dirty="0"/>
          </a:p>
        </p:txBody>
      </p:sp>
      <p:sp>
        <p:nvSpPr>
          <p:cNvPr id="7" name="Content Placeholder 6"/>
          <p:cNvSpPr>
            <a:spLocks noGrp="1"/>
          </p:cNvSpPr>
          <p:nvPr>
            <p:ph sz="quarter" idx="12"/>
          </p:nvPr>
        </p:nvSpPr>
        <p:spPr>
          <a:xfrm>
            <a:off x="4931833" y="1417638"/>
            <a:ext cx="6650568"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49360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1" y="1417638"/>
            <a:ext cx="5990167" cy="2519362"/>
          </a:xfrm>
        </p:spPr>
        <p:txBody>
          <a:bodyPr/>
          <a:lstStyle/>
          <a:p>
            <a:endParaRPr lang="en-US"/>
          </a:p>
        </p:txBody>
      </p:sp>
      <p:sp>
        <p:nvSpPr>
          <p:cNvPr id="5" name="Picture Placeholder 3"/>
          <p:cNvSpPr>
            <a:spLocks noGrp="1"/>
          </p:cNvSpPr>
          <p:nvPr>
            <p:ph type="pic" sz="quarter" idx="11"/>
          </p:nvPr>
        </p:nvSpPr>
        <p:spPr>
          <a:xfrm>
            <a:off x="6127749" y="1417638"/>
            <a:ext cx="6064251" cy="2519362"/>
          </a:xfrm>
        </p:spPr>
        <p:txBody>
          <a:bodyPr/>
          <a:lstStyle/>
          <a:p>
            <a:endParaRPr lang="en-US"/>
          </a:p>
        </p:txBody>
      </p:sp>
      <p:sp>
        <p:nvSpPr>
          <p:cNvPr id="7" name="Text Placeholder 6"/>
          <p:cNvSpPr>
            <a:spLocks noGrp="1"/>
          </p:cNvSpPr>
          <p:nvPr>
            <p:ph type="body" sz="quarter" idx="12"/>
          </p:nvPr>
        </p:nvSpPr>
        <p:spPr>
          <a:xfrm>
            <a:off x="609600" y="4143376"/>
            <a:ext cx="109728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7032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609599" y="1417639"/>
            <a:ext cx="3486151" cy="2035175"/>
          </a:xfrm>
        </p:spPr>
        <p:txBody>
          <a:bodyPr/>
          <a:lstStyle/>
          <a:p>
            <a:endParaRPr lang="en-US"/>
          </a:p>
        </p:txBody>
      </p:sp>
      <p:sp>
        <p:nvSpPr>
          <p:cNvPr id="5" name="Picture Placeholder 3"/>
          <p:cNvSpPr>
            <a:spLocks noGrp="1"/>
          </p:cNvSpPr>
          <p:nvPr>
            <p:ph type="pic" sz="quarter" idx="11"/>
          </p:nvPr>
        </p:nvSpPr>
        <p:spPr>
          <a:xfrm>
            <a:off x="4243917" y="1417639"/>
            <a:ext cx="3661833" cy="2035175"/>
          </a:xfrm>
        </p:spPr>
        <p:txBody>
          <a:bodyPr/>
          <a:lstStyle/>
          <a:p>
            <a:endParaRPr lang="en-US"/>
          </a:p>
        </p:txBody>
      </p:sp>
      <p:sp>
        <p:nvSpPr>
          <p:cNvPr id="6" name="Picture Placeholder 3"/>
          <p:cNvSpPr>
            <a:spLocks noGrp="1"/>
          </p:cNvSpPr>
          <p:nvPr>
            <p:ph type="pic" sz="quarter" idx="12"/>
          </p:nvPr>
        </p:nvSpPr>
        <p:spPr>
          <a:xfrm>
            <a:off x="8053917" y="1417639"/>
            <a:ext cx="3528483" cy="2035175"/>
          </a:xfrm>
        </p:spPr>
        <p:txBody>
          <a:bodyPr/>
          <a:lstStyle/>
          <a:p>
            <a:endParaRPr lang="en-US"/>
          </a:p>
        </p:txBody>
      </p:sp>
      <p:sp>
        <p:nvSpPr>
          <p:cNvPr id="8" name="Content Placeholder 7"/>
          <p:cNvSpPr>
            <a:spLocks noGrp="1"/>
          </p:cNvSpPr>
          <p:nvPr>
            <p:ph sz="quarter" idx="13"/>
          </p:nvPr>
        </p:nvSpPr>
        <p:spPr>
          <a:xfrm>
            <a:off x="609600" y="3611564"/>
            <a:ext cx="109728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6932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609600" y="1417639"/>
            <a:ext cx="10972800" cy="4765675"/>
          </a:xfrm>
        </p:spPr>
        <p:txBody>
          <a:bodyPr/>
          <a:lstStyle/>
          <a:p>
            <a:endParaRPr lang="en-US"/>
          </a:p>
        </p:txBody>
      </p:sp>
    </p:spTree>
    <p:extLst>
      <p:ext uri="{BB962C8B-B14F-4D97-AF65-F5344CB8AC3E}">
        <p14:creationId xmlns:p14="http://schemas.microsoft.com/office/powerpoint/2010/main" val="55364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46277-0F28-4D68-A856-B5035F4275D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2762641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hart Placeholder 3"/>
          <p:cNvSpPr>
            <a:spLocks noGrp="1"/>
          </p:cNvSpPr>
          <p:nvPr>
            <p:ph type="chart" sz="quarter" idx="10"/>
          </p:nvPr>
        </p:nvSpPr>
        <p:spPr>
          <a:xfrm>
            <a:off x="609600" y="1563688"/>
            <a:ext cx="5369984" cy="4564062"/>
          </a:xfrm>
        </p:spPr>
        <p:txBody>
          <a:bodyPr/>
          <a:lstStyle/>
          <a:p>
            <a:endParaRPr lang="en-US"/>
          </a:p>
        </p:txBody>
      </p:sp>
      <p:sp>
        <p:nvSpPr>
          <p:cNvPr id="6" name="Content Placeholder 5"/>
          <p:cNvSpPr>
            <a:spLocks noGrp="1"/>
          </p:cNvSpPr>
          <p:nvPr>
            <p:ph sz="quarter" idx="11"/>
          </p:nvPr>
        </p:nvSpPr>
        <p:spPr>
          <a:xfrm>
            <a:off x="6191251" y="1563688"/>
            <a:ext cx="5391148" cy="4564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58190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609600" y="2198689"/>
            <a:ext cx="10972800" cy="3944936"/>
          </a:xfrm>
        </p:spPr>
        <p:txBody>
          <a:bodyPr/>
          <a:lstStyle/>
          <a:p>
            <a:endParaRPr lang="en-US" dirty="0"/>
          </a:p>
        </p:txBody>
      </p:sp>
      <p:sp>
        <p:nvSpPr>
          <p:cNvPr id="6" name="Text Placeholder 5"/>
          <p:cNvSpPr>
            <a:spLocks noGrp="1"/>
          </p:cNvSpPr>
          <p:nvPr>
            <p:ph type="body" sz="quarter" idx="11"/>
          </p:nvPr>
        </p:nvSpPr>
        <p:spPr>
          <a:xfrm>
            <a:off x="609600" y="1473205"/>
            <a:ext cx="10972800" cy="5556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22173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34750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p:cNvSpPr/>
          <p:nvPr userDrawn="1"/>
        </p:nvSpPr>
        <p:spPr>
          <a:xfrm>
            <a:off x="0" y="1"/>
            <a:ext cx="12192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spTree>
    <p:extLst>
      <p:ext uri="{BB962C8B-B14F-4D97-AF65-F5344CB8AC3E}">
        <p14:creationId xmlns:p14="http://schemas.microsoft.com/office/powerpoint/2010/main" val="37585342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63084" y="1771652"/>
            <a:ext cx="10363200" cy="1362075"/>
          </a:xfrm>
        </p:spPr>
        <p:txBody>
          <a:bodyPr anchor="t"/>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3208340"/>
            <a:ext cx="103632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25095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46277-0F28-4D68-A856-B5035F4275D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49601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446277-0F28-4D68-A856-B5035F4275DF}"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157317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446277-0F28-4D68-A856-B5035F4275DF}" type="datetimeFigureOut">
              <a:rPr lang="en-US" smtClean="0"/>
              <a:t>5/29/2014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418602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446277-0F28-4D68-A856-B5035F4275DF}" type="datetimeFigureOut">
              <a:rPr lang="en-US" smtClean="0"/>
              <a:t>5/29/2014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276154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46277-0F28-4D68-A856-B5035F4275DF}" type="datetimeFigureOut">
              <a:rPr lang="en-US" smtClean="0"/>
              <a:t>5/29/2014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102478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46277-0F28-4D68-A856-B5035F4275DF}"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281057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46277-0F28-4D68-A856-B5035F4275DF}"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8759A-568C-4640-B4B1-B3F5B4F041AC}" type="slidenum">
              <a:rPr lang="en-US" smtClean="0"/>
              <a:t>‹#›</a:t>
            </a:fld>
            <a:endParaRPr lang="en-US"/>
          </a:p>
        </p:txBody>
      </p:sp>
    </p:spTree>
    <p:extLst>
      <p:ext uri="{BB962C8B-B14F-4D97-AF65-F5344CB8AC3E}">
        <p14:creationId xmlns:p14="http://schemas.microsoft.com/office/powerpoint/2010/main" val="294151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46277-0F28-4D68-A856-B5035F4275DF}" type="datetimeFigureOut">
              <a:rPr lang="en-US" smtClean="0"/>
              <a:t>5/29/2014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8759A-568C-4640-B4B1-B3F5B4F041AC}" type="slidenum">
              <a:rPr lang="en-US" smtClean="0"/>
              <a:t>‹#›</a:t>
            </a:fld>
            <a:endParaRPr lang="en-US"/>
          </a:p>
        </p:txBody>
      </p:sp>
    </p:spTree>
    <p:extLst>
      <p:ext uri="{BB962C8B-B14F-4D97-AF65-F5344CB8AC3E}">
        <p14:creationId xmlns:p14="http://schemas.microsoft.com/office/powerpoint/2010/main" val="613834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02375"/>
            <a:ext cx="12192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prstClr val="white"/>
              </a:solidFill>
            </a:endParaRPr>
          </a:p>
        </p:txBody>
      </p:sp>
      <p:pic>
        <p:nvPicPr>
          <p:cNvPr id="9" name="Picture 8" descr="DMPS logo .jp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594362" y="6390010"/>
            <a:ext cx="1020221" cy="321370"/>
          </a:xfrm>
          <a:prstGeom prst="rect">
            <a:avLst/>
          </a:prstGeom>
          <a:ln>
            <a:solidFill>
              <a:schemeClr val="bg1"/>
            </a:solidFill>
          </a:ln>
        </p:spPr>
      </p:pic>
    </p:spTree>
    <p:extLst>
      <p:ext uri="{BB962C8B-B14F-4D97-AF65-F5344CB8AC3E}">
        <p14:creationId xmlns:p14="http://schemas.microsoft.com/office/powerpoint/2010/main" val="1727142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hyperlink" Target="https://sharepoint.dmps.k12.ia.us/sites/divisions/tech/TechnologyResources/Equipment/Imaging%20Process_InstallingSoftware.aspx"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8031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DOWNLOAD SMARTNOTEBOOK 14</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07085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Notebook 14</a:t>
            </a:r>
            <a:endParaRPr lang="en-US" dirty="0"/>
          </a:p>
        </p:txBody>
      </p:sp>
      <p:sp>
        <p:nvSpPr>
          <p:cNvPr id="3" name="Content Placeholder 2"/>
          <p:cNvSpPr>
            <a:spLocks noGrp="1"/>
          </p:cNvSpPr>
          <p:nvPr>
            <p:ph idx="1"/>
          </p:nvPr>
        </p:nvSpPr>
        <p:spPr/>
        <p:txBody>
          <a:bodyPr/>
          <a:lstStyle/>
          <a:p>
            <a:r>
              <a:rPr lang="en-US" dirty="0" smtClean="0"/>
              <a:t>SMART Notebook is available immediately for download on your teacher station.</a:t>
            </a:r>
          </a:p>
          <a:p>
            <a:r>
              <a:rPr lang="en-US" dirty="0" smtClean="0"/>
              <a:t>It is currently housed in the district’s  “</a:t>
            </a:r>
            <a:r>
              <a:rPr lang="en-US" dirty="0" smtClean="0">
                <a:hlinkClick r:id="rId3"/>
              </a:rPr>
              <a:t>Software Center</a:t>
            </a:r>
            <a:r>
              <a:rPr lang="en-US" dirty="0" smtClean="0"/>
              <a:t>”.</a:t>
            </a:r>
          </a:p>
          <a:p>
            <a:r>
              <a:rPr lang="en-US" dirty="0" smtClean="0"/>
              <a:t>If you have questions about how to download the software, contact the customer service desk, X8161, or follow the link to Technology Resources.</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36014" y="2540000"/>
            <a:ext cx="1833433" cy="1069181"/>
          </a:xfrm>
          <a:prstGeom prst="rect">
            <a:avLst/>
          </a:prstGeom>
        </p:spPr>
      </p:pic>
    </p:spTree>
    <p:extLst>
      <p:ext uri="{BB962C8B-B14F-4D97-AF65-F5344CB8AC3E}">
        <p14:creationId xmlns:p14="http://schemas.microsoft.com/office/powerpoint/2010/main" val="1038125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Notebook 14</a:t>
            </a:r>
          </a:p>
        </p:txBody>
      </p:sp>
      <p:sp>
        <p:nvSpPr>
          <p:cNvPr id="3" name="Content Placeholder 2"/>
          <p:cNvSpPr>
            <a:spLocks noGrp="1"/>
          </p:cNvSpPr>
          <p:nvPr>
            <p:ph idx="1"/>
          </p:nvPr>
        </p:nvSpPr>
        <p:spPr>
          <a:xfrm>
            <a:off x="1981200" y="1600201"/>
            <a:ext cx="6803136" cy="4525963"/>
          </a:xfrm>
        </p:spPr>
        <p:txBody>
          <a:bodyPr/>
          <a:lstStyle/>
          <a:p>
            <a:r>
              <a:rPr lang="en-US" sz="3600" dirty="0"/>
              <a:t>Click on your “Start” Icon</a:t>
            </a:r>
          </a:p>
          <a:p>
            <a:endParaRPr lang="en-US" sz="3600" dirty="0"/>
          </a:p>
          <a:p>
            <a:r>
              <a:rPr lang="en-US" sz="3600" dirty="0"/>
              <a:t>Type “Software Center” into the search bar</a:t>
            </a:r>
          </a:p>
          <a:p>
            <a:r>
              <a:rPr lang="en-US" sz="3600" dirty="0"/>
              <a:t>Click on Software Center</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5210" y="1600201"/>
            <a:ext cx="1624775" cy="114019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8178" y="3581241"/>
            <a:ext cx="6361271" cy="56388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6661" y="4915960"/>
            <a:ext cx="4807040" cy="954823"/>
          </a:xfrm>
          <a:prstGeom prst="rect">
            <a:avLst/>
          </a:prstGeom>
        </p:spPr>
      </p:pic>
    </p:spTree>
    <p:extLst>
      <p:ext uri="{BB962C8B-B14F-4D97-AF65-F5344CB8AC3E}">
        <p14:creationId xmlns:p14="http://schemas.microsoft.com/office/powerpoint/2010/main" val="440428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Notebook 14</a:t>
            </a:r>
          </a:p>
        </p:txBody>
      </p:sp>
      <p:sp>
        <p:nvSpPr>
          <p:cNvPr id="3" name="Content Placeholder 2"/>
          <p:cNvSpPr>
            <a:spLocks noGrp="1"/>
          </p:cNvSpPr>
          <p:nvPr>
            <p:ph idx="1"/>
          </p:nvPr>
        </p:nvSpPr>
        <p:spPr/>
        <p:txBody>
          <a:bodyPr/>
          <a:lstStyle/>
          <a:p>
            <a:r>
              <a:rPr lang="en-US" dirty="0" smtClean="0"/>
              <a:t>Click on the “Find additional applications from the Application Catalog” link.</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438144"/>
            <a:ext cx="9144000" cy="2231136"/>
          </a:xfrm>
          <a:prstGeom prst="rect">
            <a:avLst/>
          </a:prstGeom>
        </p:spPr>
      </p:pic>
      <p:sp>
        <p:nvSpPr>
          <p:cNvPr id="5" name="Oval 4"/>
          <p:cNvSpPr/>
          <p:nvPr/>
        </p:nvSpPr>
        <p:spPr>
          <a:xfrm>
            <a:off x="7595616" y="5029200"/>
            <a:ext cx="3072384" cy="640080"/>
          </a:xfrm>
          <a:prstGeom prst="ellipse">
            <a:avLst/>
          </a:prstGeom>
          <a:noFill/>
          <a:ln w="57150">
            <a:solidFill>
              <a:schemeClr val="accent3"/>
            </a:solidFill>
          </a:ln>
        </p:spPr>
        <p:style>
          <a:lnRef idx="2">
            <a:schemeClr val="accent3"/>
          </a:lnRef>
          <a:fillRef idx="1">
            <a:schemeClr val="lt1"/>
          </a:fillRef>
          <a:effectRef idx="0">
            <a:schemeClr val="accent3"/>
          </a:effectRef>
          <a:fontRef idx="minor">
            <a:schemeClr val="dk1"/>
          </a:fontRef>
        </p:style>
        <p:txBody>
          <a:bodyPr rtlCol="0" anchor="ctr"/>
          <a:lstStyle/>
          <a:p>
            <a:pPr algn="ctr" defTabSz="457200"/>
            <a:endParaRPr lang="en-US">
              <a:solidFill>
                <a:srgbClr val="404040"/>
              </a:solidFill>
            </a:endParaRPr>
          </a:p>
        </p:txBody>
      </p:sp>
    </p:spTree>
    <p:extLst>
      <p:ext uri="{BB962C8B-B14F-4D97-AF65-F5344CB8AC3E}">
        <p14:creationId xmlns:p14="http://schemas.microsoft.com/office/powerpoint/2010/main" val="3693636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Notebook 14</a:t>
            </a:r>
          </a:p>
        </p:txBody>
      </p:sp>
      <p:sp>
        <p:nvSpPr>
          <p:cNvPr id="3" name="Content Placeholder 2"/>
          <p:cNvSpPr>
            <a:spLocks noGrp="1"/>
          </p:cNvSpPr>
          <p:nvPr>
            <p:ph idx="1"/>
          </p:nvPr>
        </p:nvSpPr>
        <p:spPr/>
        <p:txBody>
          <a:bodyPr/>
          <a:lstStyle/>
          <a:p>
            <a:r>
              <a:rPr lang="en-US" dirty="0" smtClean="0"/>
              <a:t>Find SMART Notebook software and click</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5462" y="2418206"/>
            <a:ext cx="9072538" cy="3342514"/>
          </a:xfrm>
          <a:prstGeom prst="rect">
            <a:avLst/>
          </a:prstGeom>
        </p:spPr>
      </p:pic>
    </p:spTree>
    <p:extLst>
      <p:ext uri="{BB962C8B-B14F-4D97-AF65-F5344CB8AC3E}">
        <p14:creationId xmlns:p14="http://schemas.microsoft.com/office/powerpoint/2010/main" val="3931536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Notebook 14</a:t>
            </a:r>
            <a:endParaRPr lang="en-US" dirty="0"/>
          </a:p>
        </p:txBody>
      </p:sp>
      <p:sp>
        <p:nvSpPr>
          <p:cNvPr id="3" name="Content Placeholder 2"/>
          <p:cNvSpPr>
            <a:spLocks noGrp="1"/>
          </p:cNvSpPr>
          <p:nvPr>
            <p:ph idx="1"/>
          </p:nvPr>
        </p:nvSpPr>
        <p:spPr/>
        <p:txBody>
          <a:bodyPr/>
          <a:lstStyle/>
          <a:p>
            <a:r>
              <a:rPr lang="en-US" dirty="0" smtClean="0"/>
              <a:t>The SMART Notebook software has the ability to </a:t>
            </a:r>
            <a:r>
              <a:rPr lang="en-US" dirty="0" smtClean="0">
                <a:solidFill>
                  <a:srgbClr val="FF0000"/>
                </a:solidFill>
              </a:rPr>
              <a:t>enhance</a:t>
            </a:r>
            <a:r>
              <a:rPr lang="en-US" dirty="0" smtClean="0"/>
              <a:t> the interactive projector.</a:t>
            </a:r>
          </a:p>
          <a:p>
            <a:endParaRPr lang="en-US" dirty="0" smtClean="0"/>
          </a:p>
          <a:p>
            <a:r>
              <a:rPr lang="en-US" dirty="0" smtClean="0"/>
              <a:t>You must have the SMART Notebook software in order to run the interactive lessons provided with the Go Math materials next year.</a:t>
            </a:r>
          </a:p>
        </p:txBody>
      </p:sp>
    </p:spTree>
    <p:extLst>
      <p:ext uri="{BB962C8B-B14F-4D97-AF65-F5344CB8AC3E}">
        <p14:creationId xmlns:p14="http://schemas.microsoft.com/office/powerpoint/2010/main" val="326764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Notebook 14</a:t>
            </a:r>
            <a:endParaRPr lang="en-US" dirty="0"/>
          </a:p>
        </p:txBody>
      </p:sp>
      <p:sp>
        <p:nvSpPr>
          <p:cNvPr id="3" name="Content Placeholder 2"/>
          <p:cNvSpPr>
            <a:spLocks noGrp="1"/>
          </p:cNvSpPr>
          <p:nvPr>
            <p:ph idx="1"/>
          </p:nvPr>
        </p:nvSpPr>
        <p:spPr/>
        <p:txBody>
          <a:bodyPr/>
          <a:lstStyle/>
          <a:p>
            <a:r>
              <a:rPr lang="en-US" dirty="0" smtClean="0"/>
              <a:t>Please feel free to explore and create with the SMART Notebook 14 software.  </a:t>
            </a:r>
          </a:p>
          <a:p>
            <a:endParaRPr lang="en-US" dirty="0" smtClean="0"/>
          </a:p>
          <a:p>
            <a:r>
              <a:rPr lang="en-US" dirty="0" smtClean="0"/>
              <a:t>We will be providing some very basic templates for you on the Elementary Literacy website between now and the end of the year. </a:t>
            </a:r>
            <a:endParaRPr lang="en-US" dirty="0"/>
          </a:p>
        </p:txBody>
      </p:sp>
    </p:spTree>
    <p:extLst>
      <p:ext uri="{BB962C8B-B14F-4D97-AF65-F5344CB8AC3E}">
        <p14:creationId xmlns:p14="http://schemas.microsoft.com/office/powerpoint/2010/main" val="14162402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471</Words>
  <Application>Microsoft Office PowerPoint</Application>
  <PresentationFormat>Widescreen</PresentationFormat>
  <Paragraphs>45</Paragraphs>
  <Slides>8</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Gill Sans</vt:lpstr>
      <vt:lpstr>Gill Sans MT</vt:lpstr>
      <vt:lpstr>Office Theme</vt:lpstr>
      <vt:lpstr>1_Office Theme</vt:lpstr>
      <vt:lpstr>PowerPoint Presentation</vt:lpstr>
      <vt:lpstr>How to DOWNLOAD SMARTNOTEBOOK 14</vt:lpstr>
      <vt:lpstr>SMART Notebook 14</vt:lpstr>
      <vt:lpstr>SMART Notebook 14</vt:lpstr>
      <vt:lpstr>SMART Notebook 14</vt:lpstr>
      <vt:lpstr>SMART Notebook 14</vt:lpstr>
      <vt:lpstr>SMART Notebook 14</vt:lpstr>
      <vt:lpstr>SMART Notebook 14</vt:lpstr>
    </vt:vector>
  </TitlesOfParts>
  <Company>Des Moines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Griesel, Elizabeth</dc:creator>
  <cp:lastModifiedBy>Griesel, Elizabeth</cp:lastModifiedBy>
  <cp:revision>1</cp:revision>
  <dcterms:created xsi:type="dcterms:W3CDTF">2014-05-29T15:32:33Z</dcterms:created>
  <dcterms:modified xsi:type="dcterms:W3CDTF">2014-05-29T15:33:30Z</dcterms:modified>
</cp:coreProperties>
</file>